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4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yn West" userId="78794731-1239-4e4a-baf0-30d51f9c9da4" providerId="ADAL" clId="{80DB7DA0-7155-4155-ABE8-5971BCEAD93E}"/>
    <pc:docChg chg="custSel modSld">
      <pc:chgData name="Caryn West" userId="78794731-1239-4e4a-baf0-30d51f9c9da4" providerId="ADAL" clId="{80DB7DA0-7155-4155-ABE8-5971BCEAD93E}" dt="2024-05-21T14:45:30.225" v="157" actId="313"/>
      <pc:docMkLst>
        <pc:docMk/>
      </pc:docMkLst>
      <pc:sldChg chg="modSp mod">
        <pc:chgData name="Caryn West" userId="78794731-1239-4e4a-baf0-30d51f9c9da4" providerId="ADAL" clId="{80DB7DA0-7155-4155-ABE8-5971BCEAD93E}" dt="2024-05-21T14:42:58.874" v="11" actId="20577"/>
        <pc:sldMkLst>
          <pc:docMk/>
          <pc:sldMk cId="1123399000" sldId="256"/>
        </pc:sldMkLst>
        <pc:spChg chg="mod">
          <ac:chgData name="Caryn West" userId="78794731-1239-4e4a-baf0-30d51f9c9da4" providerId="ADAL" clId="{80DB7DA0-7155-4155-ABE8-5971BCEAD93E}" dt="2024-05-21T14:42:58.874" v="11" actId="20577"/>
          <ac:spMkLst>
            <pc:docMk/>
            <pc:sldMk cId="1123399000" sldId="256"/>
            <ac:spMk id="3" creationId="{F9BDDEC9-3AD2-5665-9716-3B09B6A6487C}"/>
          </ac:spMkLst>
        </pc:spChg>
      </pc:sldChg>
      <pc:sldChg chg="modSp mod">
        <pc:chgData name="Caryn West" userId="78794731-1239-4e4a-baf0-30d51f9c9da4" providerId="ADAL" clId="{80DB7DA0-7155-4155-ABE8-5971BCEAD93E}" dt="2024-05-21T14:43:39.811" v="40" actId="20577"/>
        <pc:sldMkLst>
          <pc:docMk/>
          <pc:sldMk cId="667862374" sldId="257"/>
        </pc:sldMkLst>
        <pc:spChg chg="mod">
          <ac:chgData name="Caryn West" userId="78794731-1239-4e4a-baf0-30d51f9c9da4" providerId="ADAL" clId="{80DB7DA0-7155-4155-ABE8-5971BCEAD93E}" dt="2024-05-21T14:43:39.811" v="40" actId="20577"/>
          <ac:spMkLst>
            <pc:docMk/>
            <pc:sldMk cId="667862374" sldId="257"/>
            <ac:spMk id="5" creationId="{EBFA2F52-A5C5-3C17-8AD3-9841580C9476}"/>
          </ac:spMkLst>
        </pc:spChg>
        <pc:spChg chg="mod">
          <ac:chgData name="Caryn West" userId="78794731-1239-4e4a-baf0-30d51f9c9da4" providerId="ADAL" clId="{80DB7DA0-7155-4155-ABE8-5971BCEAD93E}" dt="2024-05-21T14:43:32.101" v="37" actId="20577"/>
          <ac:spMkLst>
            <pc:docMk/>
            <pc:sldMk cId="667862374" sldId="257"/>
            <ac:spMk id="6" creationId="{85F0D51A-4E8A-31BA-F3E5-EE698F9B6226}"/>
          </ac:spMkLst>
        </pc:spChg>
      </pc:sldChg>
      <pc:sldChg chg="modSp mod">
        <pc:chgData name="Caryn West" userId="78794731-1239-4e4a-baf0-30d51f9c9da4" providerId="ADAL" clId="{80DB7DA0-7155-4155-ABE8-5971BCEAD93E}" dt="2024-05-21T14:45:30.225" v="157" actId="313"/>
        <pc:sldMkLst>
          <pc:docMk/>
          <pc:sldMk cId="294274792" sldId="258"/>
        </pc:sldMkLst>
        <pc:spChg chg="mod">
          <ac:chgData name="Caryn West" userId="78794731-1239-4e4a-baf0-30d51f9c9da4" providerId="ADAL" clId="{80DB7DA0-7155-4155-ABE8-5971BCEAD93E}" dt="2024-05-21T14:43:47.517" v="43" actId="20577"/>
          <ac:spMkLst>
            <pc:docMk/>
            <pc:sldMk cId="294274792" sldId="258"/>
            <ac:spMk id="5" creationId="{EBFA2F52-A5C5-3C17-8AD3-9841580C9476}"/>
          </ac:spMkLst>
        </pc:spChg>
        <pc:spChg chg="mod">
          <ac:chgData name="Caryn West" userId="78794731-1239-4e4a-baf0-30d51f9c9da4" providerId="ADAL" clId="{80DB7DA0-7155-4155-ABE8-5971BCEAD93E}" dt="2024-05-21T14:45:30.225" v="157" actId="313"/>
          <ac:spMkLst>
            <pc:docMk/>
            <pc:sldMk cId="294274792" sldId="258"/>
            <ac:spMk id="6" creationId="{85F0D51A-4E8A-31BA-F3E5-EE698F9B622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D11D2-254E-7F96-446E-6B354B2062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6E8A95-F1DE-8037-6852-288D0075A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FDCD5-0EEB-C048-C355-4E8F8AD68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2F7AD-8605-4FC8-9625-530813A9EF81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43411-732A-8E31-088A-808FBBC81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03671-8C76-26A0-9827-F7FACCC95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2E8F-D7E9-4973-9D06-79F6E23F0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221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786F1-F0C4-D27B-5542-8D0A5D4ED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1FA519-32D5-8790-FCAC-9BC00CEC0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C1D20-3E3C-DB6B-6258-07428C670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2F7AD-8605-4FC8-9625-530813A9EF81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2BCA8-ECD7-ECFE-A198-C8E193B9C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0D057-5D6F-7D32-9148-DEA0FD85A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2E8F-D7E9-4973-9D06-79F6E23F0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2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3E919E-3A07-63C7-C00E-12E8085D9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DABA8F-A121-4F77-0259-F59DAFC31E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8BD79-8361-1AAE-2EA2-770F0AC5C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2F7AD-8605-4FC8-9625-530813A9EF81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280BB-D1A5-F8E3-CD9B-3B85AEF89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85568-62F6-E7F8-8312-6A40C1D44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2E8F-D7E9-4973-9D06-79F6E23F0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123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A3A67-4480-84DF-CD6F-D3F4E5206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E76B0-C52D-A81C-146E-41CFC520E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09AC2-C835-9278-5806-3D4902E74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2F7AD-8605-4FC8-9625-530813A9EF81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1CC43-B594-0E3F-A48A-794B5A62B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E591F-FC87-1C1D-084B-607F9EC07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2E8F-D7E9-4973-9D06-79F6E23F0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41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CBDAA-31DA-41B8-0BBC-346077C6D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98B129-C6B8-5F0A-282B-3474D51A08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2689A-58C9-26CD-716B-2D712D146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2F7AD-8605-4FC8-9625-530813A9EF81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33F80-63A4-BF73-5D48-93425DCF6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3464E-6109-CA5A-4C6E-06747F4F5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2E8F-D7E9-4973-9D06-79F6E23F0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CAB36-DE8D-FE82-FA9E-0F7811B4A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4E510-2843-06D9-82B7-34D0B1860A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B1B74D-3678-C52E-7CE4-BCF324BF3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60FAC0-E15C-A9FB-D417-9E224281B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2F7AD-8605-4FC8-9625-530813A9EF81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5CB039-1976-BAA3-C363-BD7B2EBB0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C09B5A-61BE-0816-7BD1-1AF236495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2E8F-D7E9-4973-9D06-79F6E23F0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08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F5DE4-1813-7848-58FE-07F4618FD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056268-4442-CFDF-C26B-51A4B2F41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6E3F54-39F2-9EE3-AEC4-F7451ADEDF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54B335-00B0-352F-8FFD-0293853F16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00B389-00F9-88F4-DDD6-75D555103C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35718E-BD62-42C1-FB5A-BA5FF9BCE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2F7AD-8605-4FC8-9625-530813A9EF81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595301-6335-9A6C-4B37-7F3B12CAD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0323E4-616C-FB9F-67BD-41791F661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2E8F-D7E9-4973-9D06-79F6E23F0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123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9139C-E0B4-9BBE-2047-4A4008DFF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B46462-3690-5497-C1BC-FE5BE8192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2F7AD-8605-4FC8-9625-530813A9EF81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B77986-509D-CAAA-0140-ECB18B4E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C38C1B-CEE0-2FE0-B10F-FE3E57A4F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2E8F-D7E9-4973-9D06-79F6E23F0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29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FF7B41-6975-BAFB-5F6A-33D22E24C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2F7AD-8605-4FC8-9625-530813A9EF81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38482B-70CA-32E8-3DDB-8F8E4F1E9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65FFE2-F2B1-CB68-0843-2BDFB3AB9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2E8F-D7E9-4973-9D06-79F6E23F0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062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4F44E-9057-41AF-AD21-1A7C3D2EF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B7EBB-2726-8CFC-B3CE-30D5F4461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853991-FCB6-9473-39CD-61B6548937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06383D-C309-4D4E-3984-1647FEEA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2F7AD-8605-4FC8-9625-530813A9EF81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B173E3-86F0-2091-E287-B459827A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7DD860-DFAE-0D4A-85D6-3CBB1976B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2E8F-D7E9-4973-9D06-79F6E23F0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7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F973F-16FA-957F-8309-BFB9E764C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8FAC83-6C2C-0E1B-CA19-944A90D32D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D2106E-F185-01A8-A0FD-B3BD937BC0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3EBB4E-37D0-AD9D-6750-FF057365B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2F7AD-8605-4FC8-9625-530813A9EF81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D30DE1-DDF0-4D2A-2DAF-2E080E2DE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5DBA06-B967-4340-75D3-D472B8845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52E8F-D7E9-4973-9D06-79F6E23F0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65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C0B6BB-D728-598B-27A6-4A5E699DC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906016-B9E7-5E3B-4BE2-A4E078A54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DDD6B-0123-B1D5-67E5-7374B978E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2F7AD-8605-4FC8-9625-530813A9EF81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C9C23-88F4-DF9F-A40C-889E8A9943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E53C9-4B66-71F1-E64A-17478AB558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52E8F-D7E9-4973-9D06-79F6E23F0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00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C2150-9EC4-8C8B-5AA2-4FE1143A45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Hampton Roads</a:t>
            </a:r>
            <a:br>
              <a:rPr lang="en-US" dirty="0"/>
            </a:br>
            <a:r>
              <a:rPr lang="en-US" dirty="0"/>
              <a:t>Estate Planning Council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BDDEC9-3AD2-5665-9716-3B09B6A648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May 21, 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399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BFA2F52-A5C5-3C17-8AD3-9841580C9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HREPC Officer Nominations 2024-2025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F0D51A-4E8A-31BA-F3E5-EE698F9B6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84757"/>
          </a:xfrm>
        </p:spPr>
        <p:txBody>
          <a:bodyPr>
            <a:normAutofit/>
          </a:bodyPr>
          <a:lstStyle/>
          <a:p>
            <a:r>
              <a:rPr lang="en-US" sz="3600" dirty="0"/>
              <a:t>President – Randy Parrish</a:t>
            </a:r>
          </a:p>
          <a:p>
            <a:r>
              <a:rPr lang="en-US" sz="3600" dirty="0"/>
              <a:t>1</a:t>
            </a:r>
            <a:r>
              <a:rPr lang="en-US" sz="3600" baseline="30000" dirty="0"/>
              <a:t>st</a:t>
            </a:r>
            <a:r>
              <a:rPr lang="en-US" sz="3600" dirty="0"/>
              <a:t> Vice President – Melissa Moser</a:t>
            </a:r>
          </a:p>
          <a:p>
            <a:r>
              <a:rPr lang="en-US" sz="3600" dirty="0"/>
              <a:t>2</a:t>
            </a:r>
            <a:r>
              <a:rPr lang="en-US" sz="3600" baseline="30000" dirty="0"/>
              <a:t>nd</a:t>
            </a:r>
            <a:r>
              <a:rPr lang="en-US" sz="3600" dirty="0"/>
              <a:t> Vice President – Rise Flenner</a:t>
            </a:r>
          </a:p>
          <a:p>
            <a:r>
              <a:rPr lang="en-US" sz="3600" dirty="0"/>
              <a:t>Treasurer – Ellis Pretlow</a:t>
            </a:r>
          </a:p>
          <a:p>
            <a:r>
              <a:rPr lang="en-US" sz="3600" dirty="0"/>
              <a:t>Secretary – Glen Robertson</a:t>
            </a:r>
          </a:p>
          <a:p>
            <a:r>
              <a:rPr lang="en-US" sz="3600" dirty="0"/>
              <a:t>Past President – Leigh J. Cason</a:t>
            </a:r>
          </a:p>
        </p:txBody>
      </p:sp>
    </p:spTree>
    <p:extLst>
      <p:ext uri="{BB962C8B-B14F-4D97-AF65-F5344CB8AC3E}">
        <p14:creationId xmlns:p14="http://schemas.microsoft.com/office/powerpoint/2010/main" val="667862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BFA2F52-A5C5-3C17-8AD3-9841580C9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HREPC Board Nominations 2024-2025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F0D51A-4E8A-31BA-F3E5-EE698F9B6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9191"/>
            <a:ext cx="10515600" cy="4827181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/>
              <a:t>Renewing Two-Year Term:</a:t>
            </a:r>
          </a:p>
          <a:p>
            <a:pPr lvl="1"/>
            <a:r>
              <a:rPr lang="en-US" sz="3200" dirty="0"/>
              <a:t>Rick </a:t>
            </a:r>
            <a:r>
              <a:rPr lang="en-US" sz="3200" dirty="0" err="1"/>
              <a:t>Kiefner</a:t>
            </a:r>
            <a:endParaRPr lang="en-US" sz="3200" dirty="0"/>
          </a:p>
          <a:p>
            <a:pPr lvl="1"/>
            <a:r>
              <a:rPr lang="en-US" sz="3200" dirty="0"/>
              <a:t>Lynn Neumann</a:t>
            </a:r>
          </a:p>
          <a:p>
            <a:pPr lvl="1"/>
            <a:r>
              <a:rPr lang="en-US" sz="3200" dirty="0"/>
              <a:t>Burr Henderson</a:t>
            </a:r>
          </a:p>
          <a:p>
            <a:r>
              <a:rPr lang="en-US" sz="3600" dirty="0"/>
              <a:t>New Two-Year Term:</a:t>
            </a:r>
          </a:p>
          <a:p>
            <a:pPr lvl="1"/>
            <a:r>
              <a:rPr lang="en-US" sz="3200" dirty="0"/>
              <a:t>David Kamer</a:t>
            </a:r>
          </a:p>
          <a:p>
            <a:r>
              <a:rPr lang="en-US" sz="3600" dirty="0"/>
              <a:t>Finishing Two-Year Term:</a:t>
            </a:r>
          </a:p>
          <a:p>
            <a:pPr lvl="1"/>
            <a:r>
              <a:rPr lang="en-US" sz="3200" dirty="0"/>
              <a:t>Chris LaRocca</a:t>
            </a:r>
          </a:p>
          <a:p>
            <a:pPr lvl="1"/>
            <a:r>
              <a:rPr lang="en-US" sz="3200" dirty="0"/>
              <a:t>Ann Larkin</a:t>
            </a:r>
          </a:p>
          <a:p>
            <a:r>
              <a:rPr lang="en-US" sz="3600" dirty="0"/>
              <a:t>New One-Year Term:</a:t>
            </a:r>
          </a:p>
          <a:p>
            <a:pPr lvl="1"/>
            <a:r>
              <a:rPr lang="en-US" sz="3200"/>
              <a:t>Elizabeth “Liz” </a:t>
            </a:r>
            <a:r>
              <a:rPr lang="en-US" sz="3200" dirty="0"/>
              <a:t>Delude</a:t>
            </a:r>
          </a:p>
        </p:txBody>
      </p:sp>
    </p:spTree>
    <p:extLst>
      <p:ext uri="{BB962C8B-B14F-4D97-AF65-F5344CB8AC3E}">
        <p14:creationId xmlns:p14="http://schemas.microsoft.com/office/powerpoint/2010/main" val="294274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82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Hampton Roads Estate Planning Council</vt:lpstr>
      <vt:lpstr>HREPC Officer Nominations 2024-2025</vt:lpstr>
      <vt:lpstr>HREPC Board Nominations 2024-2025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Hampton Roads Estate Planning Council</dc:title>
  <dc:creator>Caryn R. West</dc:creator>
  <cp:lastModifiedBy>Caryn West</cp:lastModifiedBy>
  <cp:revision>1</cp:revision>
  <dcterms:created xsi:type="dcterms:W3CDTF">2023-05-16T20:00:23Z</dcterms:created>
  <dcterms:modified xsi:type="dcterms:W3CDTF">2024-05-21T14:45:33Z</dcterms:modified>
</cp:coreProperties>
</file>